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00"/>
    <a:srgbClr val="99CC00"/>
    <a:srgbClr val="009900"/>
    <a:srgbClr val="00FF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18" d="100"/>
          <a:sy n="118" d="100"/>
        </p:scale>
        <p:origin x="-594" y="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F4CB-23A4-452B-9537-0CC3F7BC39F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46FE-D907-4006-BA5A-932C8656890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pl/slide/524955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2.xml"/><Relationship Id="rId4" Type="http://schemas.openxmlformats.org/officeDocument/2006/relationships/hyperlink" Target="https://www.youtube.com/watch?v=pwO9tJ0SSw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l="-60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476672"/>
            <a:ext cx="7786742" cy="1077218"/>
          </a:xfrm>
          <a:prstGeom prst="rect">
            <a:avLst/>
          </a:prstGeom>
          <a:solidFill>
            <a:schemeClr val="tx1">
              <a:alpha val="29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Małgorzata Kaczorowska </a:t>
            </a:r>
            <a:endParaRPr lang="pl-P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(Nie)zwykły pracownik Nadleśnictwa Dynów</a:t>
            </a:r>
            <a:endParaRPr lang="pl-P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Grzesiek\Desktop\prezentacja\c599c046-839d-40b9-8bd8-0bf4c496a2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597666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57224" y="214290"/>
            <a:ext cx="764386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Dlaczego Pani Kaczorowska?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596" y="1500174"/>
            <a:ext cx="271464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AMBITNA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428992" y="1071546"/>
            <a:ext cx="350046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ZAANGAŻOWANA SPOŁECZNIE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2428868"/>
            <a:ext cx="30003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ZAWSZE NA POSTERUNKU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14744" y="2000240"/>
            <a:ext cx="450059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GODNIE REPEZENTUJE NASZE NADLEŚNICTWO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571868" y="3286124"/>
            <a:ext cx="471490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OTWARTA NA NOWE PROPOZYCJE I ZADANIA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0034" y="4071942"/>
            <a:ext cx="328614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WYKSZTAŁCONA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143372" y="4286256"/>
            <a:ext cx="450059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ZAWSZE UŚMIECHNIĘTA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42976" y="4929198"/>
            <a:ext cx="392909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CHĘTNA DO POMOCY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71538" y="5643578"/>
            <a:ext cx="707236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(NIE)ZWYKŁA!</a:t>
            </a:r>
            <a:endParaRPr lang="pl-PL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nrad\Downloads\12807284754_08d861aee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Źródła</a:t>
            </a:r>
            <a:endParaRPr lang="pl-PL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357298"/>
            <a:ext cx="9144000" cy="550070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1500174"/>
            <a:ext cx="399767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Zdjęcia oraz fragmenty wywiadu dla gazety „</a:t>
            </a:r>
            <a:r>
              <a:rPr lang="pl-PL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Dynowinka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0" y="2357430"/>
            <a:ext cx="5500694" cy="1588"/>
          </a:xfrm>
          <a:prstGeom prst="line">
            <a:avLst/>
          </a:prstGeom>
          <a:ln w="15875">
            <a:solidFill>
              <a:schemeClr val="tx1">
                <a:alpha val="66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285720" y="2571744"/>
            <a:ext cx="385423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Zdjęcia oraz fragmenty relacji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786314" y="2571744"/>
            <a:ext cx="4357686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www.dynow.krosno.lasy.gov.pl</a:t>
            </a:r>
            <a:endParaRPr lang="pl-PL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0" y="3214686"/>
            <a:ext cx="5500694" cy="1588"/>
          </a:xfrm>
          <a:prstGeom prst="line">
            <a:avLst/>
          </a:prstGeom>
          <a:ln w="15875">
            <a:solidFill>
              <a:schemeClr val="tx1">
                <a:alpha val="66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-22857" y="4078668"/>
            <a:ext cx="900115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Autorzy: </a:t>
            </a:r>
            <a:endPara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480376" y="4589048"/>
            <a:ext cx="392909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Grzegorz Boroń 3TI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Konrad </a:t>
            </a:r>
            <a:r>
              <a:rPr lang="pl-PL" sz="1600" b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Ciurkiewicz</a:t>
            </a:r>
            <a:r>
              <a:rPr lang="pl-PL" sz="1600" b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3TI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Mirosław Potoczny 3TI</a:t>
            </a:r>
            <a:endParaRPr lang="pl-PL" sz="1600" b="1" dirty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85720" y="3429000"/>
            <a:ext cx="385423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Pozostałe zdjęcia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857752" y="3429000"/>
            <a:ext cx="4286248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Daniel Gąsecki</a:t>
            </a:r>
            <a:endParaRPr lang="pl-PL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187624" y="5450445"/>
            <a:ext cx="6237336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ZESPÓŁ SZKÓŁ ZAWODOWYCH</a:t>
            </a:r>
            <a:endParaRPr lang="pl-PL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Kardynała </a:t>
            </a:r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Stefana Wyszyńskiego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w Dynowie</a:t>
            </a:r>
          </a:p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Klasa: 3TI</a:t>
            </a:r>
            <a:endPara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Kategoria:</a:t>
            </a:r>
          </a:p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Szkoły ponadgimnazjalne</a:t>
            </a:r>
          </a:p>
          <a:p>
            <a:pPr algn="ctr"/>
            <a:endParaRPr lang="pl-PL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0" y="4071942"/>
            <a:ext cx="5500694" cy="1588"/>
          </a:xfrm>
          <a:prstGeom prst="line">
            <a:avLst/>
          </a:prstGeom>
          <a:ln w="15875">
            <a:solidFill>
              <a:schemeClr val="tx1">
                <a:alpha val="66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4786314" y="1412776"/>
            <a:ext cx="435768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www.mok.dynow.pl</a:t>
            </a:r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aktualnosc</a:t>
            </a:r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/309/z-cyku-ludzie-z-pasja-wywiad-z-malgorzata-kaczorowska-dynowinka-2013.html</a:t>
            </a:r>
            <a:endParaRPr lang="pl-PL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83568" y="260648"/>
            <a:ext cx="342902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</a:t>
            </a:r>
            <a:r>
              <a:rPr lang="pl-PL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pl-PL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556792"/>
            <a:ext cx="7429552" cy="355481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OPIS NASZEGO NADLEŚNICTWA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TROCHĘ O KARIERZE PANI MAŁGORZATY KACZOROWSKIEJ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OD MIŁOŚCI DO ZAKOCHANIA W LESIE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OGÓLNY OPIS PRACY W NADLEŚNICTWIE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EDUKACJA LEŚNA Z PANIĄ MAŁGORZATĄ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RZUT W CIEKAWY PROJEKT DLA NAJMŁODSZYCH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UROCZYSTOŚCI W BOROWNICY (ŚCIEŻKA EDUKACYJNA NADLEŚNICTWA DYNÓW</a:t>
            </a:r>
            <a:r>
              <a:rPr lang="pl-PL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)</a:t>
            </a:r>
            <a:endParaRPr lang="pl-PL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DLACZEGO PANI KACZOROWSKA?</a:t>
            </a:r>
            <a:endParaRPr lang="pl-P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zycisk akcji: Koniec 7">
            <a:hlinkClick r:id="" action="ppaction://hlinkshowjump?jump=lastslide" highlightClick="1"/>
          </p:cNvPr>
          <p:cNvSpPr/>
          <p:nvPr/>
        </p:nvSpPr>
        <p:spPr>
          <a:xfrm>
            <a:off x="4643438" y="5214950"/>
            <a:ext cx="1000132" cy="7143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Początek 8">
            <a:hlinkClick r:id="" action="ppaction://hlinkshowjump?jump=firstslide" highlightClick="1"/>
          </p:cNvPr>
          <p:cNvSpPr/>
          <p:nvPr/>
        </p:nvSpPr>
        <p:spPr>
          <a:xfrm>
            <a:off x="3428992" y="5214950"/>
            <a:ext cx="1000132" cy="7143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116632"/>
            <a:ext cx="605524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Nasze Nadleśnictwo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1142984"/>
            <a:ext cx="8712968" cy="2585323"/>
          </a:xfrm>
          <a:prstGeom prst="rect">
            <a:avLst/>
          </a:prstGeom>
          <a:solidFill>
            <a:schemeClr val="accent3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Na terenie miejscowości w której mieszkamy swą siedzibę ma Nadleśnictwo Dynów. Obszar ten jest  zarządzany w imieniu Skarbu Państwa, a jego powierzchnia to ok. 10, 6 tys. ha.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Pod względem przyrodniczym teren ten jest bardzo ciekawy. Nadleśnictwo gospodaruje na Pogórzu Przemyskim i Dynowskim, które oddziela od siebie rzeka San. Prawie połowa Nadleśnictwa Dynów znajduje się w granicach Parku Krajobrazowego Pogórza Dynowskiego. Część Nadleśnictwa została także objęta dyrektywami Natura 2000.  W Nadleśnictwie pracuje bardzo dużo ciekawych osób. Naszą uwagę zwróciła szczególnie jedna z nich…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 descr="image_gallery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8992" y="3679501"/>
            <a:ext cx="5334000" cy="317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zycisk akcji: Powrót 5">
            <a:hlinkClick r:id="rId4" action="ppaction://hlinksldjump" highlightClick="1"/>
          </p:cNvPr>
          <p:cNvSpPr/>
          <p:nvPr/>
        </p:nvSpPr>
        <p:spPr>
          <a:xfrm>
            <a:off x="571472" y="5072074"/>
            <a:ext cx="1285884" cy="12858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4286248" y="2214554"/>
            <a:ext cx="4572000" cy="3693319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1995-1999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Liceum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gólnokształcące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im.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J. Słowackiego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Skarżysku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Kamiennej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1999-2004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studia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na Wydziale Leśnym na ówczesnej Akademii Rolniczej, dziś to Uniwersytet Rolniczy</a:t>
            </a:r>
          </a:p>
          <a:p>
            <a:pPr>
              <a:buFont typeface="Wingdings" pitchFamily="2" charset="2"/>
              <a:buChar char="q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2003-2004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– podyplomowe Studium Pedagogiczne na Politechnice Krakowskiej</a:t>
            </a:r>
          </a:p>
          <a:p>
            <a:pPr>
              <a:buFont typeface="Wingdings" pitchFamily="2" charset="2"/>
              <a:buChar char="q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Grudzień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2004 -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kwiecień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staż pracowniczy w Nadleśnictwie Dynów.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2 kwietnia 2007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roku praca w Nadleśnictwie Dynów – na stanowisku kolejno: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referenta ds. technicznych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specjalisty Służby Leśnej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, starszego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Specjalisty Służby Leśnej.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14282" y="357166"/>
            <a:ext cx="8929718" cy="175432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„Do podjęcia studiów na tym kierunku ostatecznie skłonił mnie artykuł w czasopiśmie Cogito opisujący różne zawody i kierunki studiów. To było w trzeciej klasie liceum. A ponieważ biologia to był jeden z moich „koników” – całą 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czwartą 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klasę przygotowywałam się już do egzaminów wstępnych na studia z myślą o 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rakowskiej 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uczelni. Wtedy egzaminy były bodaj </a:t>
            </a:r>
            <a:b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 biologii i na pewno z matematyki. Koniec końców nie musiałam zdawać tych egzaminów, ale to już trochę inna opowieść.”</a:t>
            </a:r>
            <a:endParaRPr lang="pl-PL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zycisk akcji: Powrót 4">
            <a:hlinkClick r:id="rId3" action="ppaction://hlinksldjump" highlightClick="1"/>
          </p:cNvPr>
          <p:cNvSpPr/>
          <p:nvPr/>
        </p:nvSpPr>
        <p:spPr>
          <a:xfrm>
            <a:off x="8286744" y="6072182"/>
            <a:ext cx="857256" cy="7858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 descr="http://www.krosno.lasy.gov.pl/image/journal/article?img_id=20837632&amp;t=1351158074486&amp;width=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397902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059832" y="1628800"/>
            <a:ext cx="5832648" cy="3785652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pl-PL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„Studiowaliśmy razem na roku i nie trzeba było długo czekać na wybuch wielkiej miłości. Jesteśmy razem od pierwszego roku studiów przeżyliśmy już wiele dobrych         i trudnych chwil. Na studiach mieliśmy wielu wspaniałych nauczycieli. Jeden z nich, mocno już wtedy wiekowy profesor zwykł prześmiewczo mawiać, że kobiety studiują „za wzięcie”, a mężczyźni „za żarcie”. Może było w tym trochę racji? U nas na roku było sporo takich par leśnych.  I nie ma się co dziwić. Ludzie dobierają się, gdy coś ich łączy – wspólna pasja, zainteresowania, sposób spędzania wolnego czasu.”</a:t>
            </a:r>
            <a:endParaRPr lang="pl-PL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2844" y="0"/>
            <a:ext cx="75723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miłości do zakochania w lesie…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Przycisk akcji: Powrót 6">
            <a:hlinkClick r:id="rId3" action="ppaction://hlinksldjump" highlightClick="1"/>
          </p:cNvPr>
          <p:cNvSpPr/>
          <p:nvPr/>
        </p:nvSpPr>
        <p:spPr>
          <a:xfrm>
            <a:off x="7858116" y="5572116"/>
            <a:ext cx="1285884" cy="12858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2" name="Picture 4" descr="http://www.megapedia.pl/n/miloscdosmierci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285720" y="2571744"/>
            <a:ext cx="2428860" cy="2391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188640"/>
            <a:ext cx="7058343" cy="923330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Praca w Nadleśnictwie</a:t>
            </a:r>
            <a:endParaRPr lang="pl-PL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2" y="1268760"/>
            <a:ext cx="8247290" cy="1754326"/>
          </a:xfrm>
          <a:prstGeom prst="rect">
            <a:avLst/>
          </a:prstGeom>
          <a:solidFill>
            <a:srgbClr val="00B050">
              <a:alpha val="69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„Nadleśnictwo Dynów tworzy zespół świetnych i kompetentnych ludzi. Pracuję w dziele technicznym. Mam sporo pracy związanej z ewidencją gruntów, ochroną lasów, mapą elektroniczną Nadleśnictwa. W zakresie obowiązków mam także swojego „konika” czyli edukację leśną. Ona daje mi odskocznię od trudnych spraw „biurowych”. Ponadto zajmuję się kontaktem z mediami i kształtowaniem wizerunku Nadleśnictwa. Praca daje mi dużo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satysfakcji!”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49ebc8001b113a022dbcc9bc9703b5b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501008"/>
            <a:ext cx="6192688" cy="3096344"/>
          </a:xfrm>
          <a:prstGeom prst="rect">
            <a:avLst/>
          </a:prstGeom>
        </p:spPr>
      </p:pic>
      <p:sp>
        <p:nvSpPr>
          <p:cNvPr id="7" name="Przycisk akcji: Powrót 6">
            <a:hlinkClick r:id="rId4" action="ppaction://hlinksldjump" highlightClick="1"/>
          </p:cNvPr>
          <p:cNvSpPr/>
          <p:nvPr/>
        </p:nvSpPr>
        <p:spPr>
          <a:xfrm>
            <a:off x="0" y="6000768"/>
            <a:ext cx="1000100" cy="8572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latin typeface="Constantia" pitchFamily="18" charset="0"/>
              </a:rPr>
              <a:t>Edukacja leśna z Panią Kaczorowską</a:t>
            </a:r>
            <a:endParaRPr lang="pl-PL" dirty="0">
              <a:latin typeface="Constanti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5720" y="1643050"/>
            <a:ext cx="34290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 Akcje o zasięgu ponadlokalnym: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Dzień Ziemi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Sprzątanie Świata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Święto Drzewa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Choinki nadziei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4348" y="3929066"/>
            <a:ext cx="35004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Konkursy: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Leśnik i jego praca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Leśne Dyktando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Moje drzewo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57158" y="5643578"/>
            <a:ext cx="835824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400" i="1" dirty="0" smtClean="0">
                <a:solidFill>
                  <a:schemeClr val="bg1"/>
                </a:solidFill>
              </a:rPr>
              <a:t>„Brakuje mi działalności społecznej, ale na wszystko niestety nie starcza czasu. Mam naturę rewolucjonistki, chcę działać.” </a:t>
            </a:r>
            <a:endParaRPr lang="pl-PL" sz="2400" i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71802" y="3000372"/>
            <a:ext cx="271464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Akcje o zasięgu lokalnym: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Podkarpacka Tęcza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Dni Pogórza Dynowskiego</a:t>
            </a:r>
            <a:endParaRPr lang="pl-PL" dirty="0"/>
          </a:p>
        </p:txBody>
      </p:sp>
      <p:pic>
        <p:nvPicPr>
          <p:cNvPr id="6145" name="Picture 1" descr="C:\Users\Grzesiek\Desktop\prezentacja\prezentacja\articl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2365354" cy="3155832"/>
          </a:xfrm>
          <a:prstGeom prst="rect">
            <a:avLst/>
          </a:prstGeom>
          <a:noFill/>
        </p:spPr>
      </p:pic>
      <p:sp>
        <p:nvSpPr>
          <p:cNvPr id="8" name="Przycisk akcji: Powrót 7">
            <a:hlinkClick r:id="rId4" action="ppaction://hlinksldjump" highlightClick="1"/>
          </p:cNvPr>
          <p:cNvSpPr/>
          <p:nvPr/>
        </p:nvSpPr>
        <p:spPr>
          <a:xfrm>
            <a:off x="8286776" y="4714884"/>
            <a:ext cx="857224" cy="857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142852"/>
            <a:ext cx="8786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„Świat zależy ode mnie! Kreatywność artystyczna dzieci kluczem do szczęścia”</a:t>
            </a:r>
            <a:endParaRPr lang="pl-PL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357430"/>
            <a:ext cx="5286380" cy="369331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Projekt finansowany ze środków Fundacji Justyny Steczkowskiej. Mający za cel rozwijanie, poprzez teatr, zdolności artystycznej  najmłodszych. Dzieci z przedszkola pojechały do teatru Maska. Mogły uczestniczyć w akcji edukacyjnej                         w Nadleśnictwie Dynów. Efektem tego projektu jest prezentacja oraz przedstawienie teatralne (w którym grali rodzicie przedszkolaków).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Jest to z pewnością jeden z najlepszych projektów tworzonych przez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Nadleśnictwo Dynów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(reprezentowane przez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Panią Małgorzatę Kaczorowską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 i Miejską Bibliotekę Publiczną                 w Dynowie.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85786" y="6072206"/>
            <a:ext cx="16557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b="1" dirty="0" smtClean="0">
                <a:hlinkClick r:id="rId3"/>
              </a:rPr>
              <a:t>Prezentacja</a:t>
            </a:r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3143240" y="6143644"/>
            <a:ext cx="228601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 smtClean="0">
                <a:hlinkClick r:id="rId4"/>
              </a:rPr>
              <a:t>Przedstawienie</a:t>
            </a:r>
            <a:endParaRPr lang="pl-PL" sz="2400" b="1" dirty="0"/>
          </a:p>
        </p:txBody>
      </p:sp>
      <p:sp>
        <p:nvSpPr>
          <p:cNvPr id="6" name="Przycisk akcji: Powrót 5">
            <a:hlinkClick r:id="rId5" action="ppaction://hlinksldjump" highlightClick="1"/>
          </p:cNvPr>
          <p:cNvSpPr/>
          <p:nvPr/>
        </p:nvSpPr>
        <p:spPr>
          <a:xfrm>
            <a:off x="8143900" y="6072206"/>
            <a:ext cx="1000100" cy="7857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0b1491ec07a0d44a30feb99658db922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7867" y="2714620"/>
            <a:ext cx="3656133" cy="3171202"/>
          </a:xfrm>
          <a:prstGeom prst="roundRect">
            <a:avLst/>
          </a:prstGeom>
          <a:ln w="57150">
            <a:solidFill>
              <a:srgbClr val="009900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0">
                <a:schemeClr val="accent3">
                  <a:shade val="51000"/>
                  <a:satMod val="130000"/>
                  <a:alpha val="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Ścieżka edukacyjna Borownica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0034" y="1500174"/>
            <a:ext cx="8072494" cy="1754326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 Podczas 71 rocznicy pomordowania mieszkańców Borownicy przez ukraińskich nacjonalistów, delegacja Nadleśnictwa Dynów złożyła symboliczne kwiaty i oddała cześć pomordowanym przez komunistyczny terror. W skład delegacji weszli: Pani Małgorzata Kaczorowska, która zawsze z należytą powagą uczestniczy w podobnych uroczystościach oraz Nadleśniczy Nadleśnictwa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Dynów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 Adam Pilch wraz            z Leśniczym Leśnictwa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Borownica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Panem Wiesławem Chrobakiem.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dynow.krosno.lasy.gov.pl/image/journal/article?img_id=28938946&amp;t=1461048965345&amp;width=5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4286280" cy="285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4929190" y="4071942"/>
            <a:ext cx="44072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UROCZYSTOŚCI </a:t>
            </a:r>
          </a:p>
          <a:p>
            <a:r>
              <a:rPr lang="pl-PL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BOROWNICY</a:t>
            </a:r>
            <a:endParaRPr lang="pl-PL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zycisk akcji: Powrót 6">
            <a:hlinkClick r:id="rId4" action="ppaction://hlinksldjump" highlightClick="1"/>
          </p:cNvPr>
          <p:cNvSpPr/>
          <p:nvPr/>
        </p:nvSpPr>
        <p:spPr>
          <a:xfrm>
            <a:off x="8143900" y="5929330"/>
            <a:ext cx="1000100" cy="9286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547</Words>
  <Application>Microsoft Office PowerPoint</Application>
  <PresentationFormat>Pokaz na ekranie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Edukacja leśna z Panią Kaczorowską</vt:lpstr>
      <vt:lpstr>Slajd 8</vt:lpstr>
      <vt:lpstr>Ścieżka edukacyjna Borownica</vt:lpstr>
      <vt:lpstr>Slajd 10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Grzesiek</dc:creator>
  <cp:lastModifiedBy>Honorata</cp:lastModifiedBy>
  <cp:revision>86</cp:revision>
  <dcterms:created xsi:type="dcterms:W3CDTF">2016-04-20T18:56:22Z</dcterms:created>
  <dcterms:modified xsi:type="dcterms:W3CDTF">2016-04-28T19:15:19Z</dcterms:modified>
</cp:coreProperties>
</file>